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package.relationships+xml" PartName="/_rels/.rels"/>
  <Override ContentType="application/vnd.openxmlformats-officedocument.extended-properties+xml" PartName="/docProps/app.xml"/>
  <Override ContentType="application/vnd.openxmlformats-package.core-properties+xml" PartName="/docProps/core.xml"/>
  <Override ContentType="application/vnd.openxmlformats-package.relationships+xml" PartName="/ppt/_rels/presentation.xml.rels"/>
  <Override ContentType="application/vnd.openxmlformats-package.relationships+xml" PartName="/ppt/notesMasters/_rels/notesMaster1.xml.rels"/>
  <Override ContentType="application/vnd.openxmlformats-officedocument.presentationml.notesMaster+xml" PartName="/ppt/notesMasters/notesMaster1.xml"/>
  <Override ContentType="application/vnd.openxmlformats-package.relationships+xml" PartName="/ppt/notesSlides/_rels/notesSlide1.xml.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package.relationships+xml" PartName="/ppt/slideLayouts/_rels/slideLayout1.xml.rels"/>
  <Override ContentType="application/vnd.openxmlformats-package.relationships+xml" PartName="/ppt/slideLayouts/_rels/slideLayout2.xml.rels"/>
  <Override ContentType="application/vnd.openxmlformats-package.relationships+xml" PartName="/ppt/slideLayouts/_rels/slideLayout3.xml.rels"/>
  <Override ContentType="application/vnd.openxmlformats-package.relationships+xml" PartName="/ppt/slideLayouts/_rels/slideLayout4.xml.rels"/>
  <Override ContentType="application/vnd.openxmlformats-package.relationships+xml" PartName="/ppt/slideLayouts/_rels/slideLayout5.xml.rels"/>
  <Override ContentType="application/vnd.openxmlformats-package.relationships+xml" PartName="/ppt/slideLayouts/_rels/slideLayout6.xml.rels"/>
  <Override ContentType="application/vnd.openxmlformats-package.relationships+xml" PartName="/ppt/slideLayouts/_rels/slideLayout7.xml.rels"/>
  <Override ContentType="application/vnd.openxmlformats-package.relationships+xml" PartName="/ppt/slideLayouts/_rels/slideLayout8.xml.rels"/>
  <Override ContentType="application/vnd.openxmlformats-package.relationships+xml" PartName="/ppt/slideLayouts/_rels/slideLayout9.xml.rels"/>
  <Override ContentType="application/vnd.openxmlformats-package.relationships+xml" PartName="/ppt/slideLayouts/_rels/slideLayout10.xml.rels"/>
  <Override ContentType="application/vnd.openxmlformats-package.relationships+xml" PartName="/ppt/slideLayouts/_rels/slideLayout11.xml.rels"/>
  <Override ContentType="application/vnd.openxmlformats-package.relationships+xml" PartName="/ppt/slideLayouts/_rels/slideLayout12.xml.rels"/>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package.relationships+xml" PartName="/ppt/slideMasters/_rels/slideMaster1.xml.rels"/>
  <Override ContentType="application/vnd.openxmlformats-officedocument.presentationml.slideMaster+xml" PartName="/ppt/slideMasters/slideMaster1.xml"/>
  <Override ContentType="application/vnd.openxmlformats-package.relationships+xml" PartName="/ppt/slides/_rels/slide1.xml.rels"/>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theme+xml" PartName="/ppt/theme/theme1.xml"/>
  <Override ContentType="application/vnd.openxmlformats-officedocument.theme+xml" PartName="/ppt/theme/theme2.xml"/>
</Types>
</file>

<file path=_rels/.rels><?xml version="1.0" encoding="UTF-8" standalone="no"?><Relationships xmlns="http://schemas.openxmlformats.org/package/2006/relationships"><Relationship Id="rId1" Target="docProps/core.xml" Type="http://schemas.openxmlformats.org/officedocument/2006/relationships/metadata/core-properties"/><Relationship Id="rId2" Target="docProps/app.xml" Type="http://schemas.openxmlformats.org/officeDocument/2006/relationships/extended-properties"/><Relationship Id="rId3" Target="ppt/presentation.xml" Type="http://schemas.openxmlformats.org/officeDocument/2006/relationships/officeDocument"/></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6"/>
    <p:sldId id="257" r:id="rId8"/>
    <p:sldId id="258" r:id="rId10"/>
    <p:sldId id="259" r:id="rId12"/>
    <p:sldId id="260" r:id="rId14"/>
    <p:sldId id="261" r:id="rId16"/>
    <p:sldId id="262" r:id="rId18"/>
    <p:sldId id="263" r:id="rId20"/>
    <p:sldId id="264" r:id="rId22"/>
    <p:sldId id="265" r:id="rId24"/>
    <p:sldId id="266" r:id="rId26"/>
    <p:sldId id="267" r:id="rId28"/>
    <p:sldId id="268" r:id="rId30"/>
    <p:sldId id="269" r:id="rId32"/>
    <p:sldId id="270" r:id="rId34"/>
    <p:sldId id="271" r:id="rId36"/>
    <p:sldId id="272" r:id="rId38"/>
  </p:sldIdLst>
  <p:sldSz cx="24384000" cy="13716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standalone="no"?><Relationships xmlns="http://schemas.openxmlformats.org/package/2006/relationships"><Relationship Id="rId1" Target="theme/theme1.xml" Type="http://schemas.openxmlformats.org/officeDocument/2006/relationships/theme"/><Relationship Id="rId10" Target="slides/slide4.xml" Type="http://schemas.openxmlformats.org/officeDocument/2006/relationships/slide"/><Relationship Id="rId11" Target="notesSlides/notesSlide4.xml" Type="http://schemas.openxmlformats.org/officeDocument/2006/relationships/notesSlide"/><Relationship Id="rId12" Target="slides/slide5.xml" Type="http://schemas.openxmlformats.org/officeDocument/2006/relationships/slide"/><Relationship Id="rId13" Target="notesSlides/notesSlide5.xml" Type="http://schemas.openxmlformats.org/officeDocument/2006/relationships/notesSlide"/><Relationship Id="rId14" Target="slides/slide6.xml" Type="http://schemas.openxmlformats.org/officeDocument/2006/relationships/slide"/><Relationship Id="rId15" Target="notesSlides/notesSlide6.xml" Type="http://schemas.openxmlformats.org/officeDocument/2006/relationships/notesSlide"/><Relationship Id="rId16" Target="slides/slide7.xml" Type="http://schemas.openxmlformats.org/officeDocument/2006/relationships/slide"/><Relationship Id="rId17" Target="notesSlides/notesSlide7.xml" Type="http://schemas.openxmlformats.org/officeDocument/2006/relationships/notesSlide"/><Relationship Id="rId18" Target="slides/slide8.xml" Type="http://schemas.openxmlformats.org/officeDocument/2006/relationships/slide"/><Relationship Id="rId19" Target="notesSlides/notesSlide8.xml" Type="http://schemas.openxmlformats.org/officeDocument/2006/relationships/notesSlide"/><Relationship Id="rId2" Target="slideMasters/slideMaster1.xml" Type="http://schemas.openxmlformats.org/officeDocument/2006/relationships/slideMaster"/><Relationship Id="rId20" Target="slides/slide9.xml" Type="http://schemas.openxmlformats.org/officeDocument/2006/relationships/slide"/><Relationship Id="rId21" Target="notesSlides/notesSlide9.xml" Type="http://schemas.openxmlformats.org/officeDocument/2006/relationships/notesSlide"/><Relationship Id="rId22" Target="slides/slide10.xml" Type="http://schemas.openxmlformats.org/officeDocument/2006/relationships/slide"/><Relationship Id="rId23" Target="notesSlides/notesSlide10.xml" Type="http://schemas.openxmlformats.org/officeDocument/2006/relationships/notesSlide"/><Relationship Id="rId24" Target="slides/slide11.xml" Type="http://schemas.openxmlformats.org/officeDocument/2006/relationships/slide"/><Relationship Id="rId25" Target="notesSlides/notesSlide11.xml" Type="http://schemas.openxmlformats.org/officeDocument/2006/relationships/notesSlide"/><Relationship Id="rId26" Target="slides/slide12.xml" Type="http://schemas.openxmlformats.org/officeDocument/2006/relationships/slide"/><Relationship Id="rId27" Target="notesSlides/notesSlide12.xml" Type="http://schemas.openxmlformats.org/officeDocument/2006/relationships/notesSlide"/><Relationship Id="rId28" Target="slides/slide13.xml" Type="http://schemas.openxmlformats.org/officeDocument/2006/relationships/slide"/><Relationship Id="rId29" Target="notesSlides/notesSlide13.xml" Type="http://schemas.openxmlformats.org/officeDocument/2006/relationships/notesSlide"/><Relationship Id="rId3" Target="notesMasters/notesMaster1.xml" Type="http://schemas.openxmlformats.org/officeDocument/2006/relationships/notesMaster"/><Relationship Id="rId30" Target="slides/slide14.xml" Type="http://schemas.openxmlformats.org/officeDocument/2006/relationships/slide"/><Relationship Id="rId31" Target="notesSlides/notesSlide14.xml" Type="http://schemas.openxmlformats.org/officeDocument/2006/relationships/notesSlide"/><Relationship Id="rId32" Target="slides/slide15.xml" Type="http://schemas.openxmlformats.org/officeDocument/2006/relationships/slide"/><Relationship Id="rId33" Target="notesSlides/notesSlide15.xml" Type="http://schemas.openxmlformats.org/officeDocument/2006/relationships/notesSlide"/><Relationship Id="rId34" Target="slides/slide16.xml" Type="http://schemas.openxmlformats.org/officeDocument/2006/relationships/slide"/><Relationship Id="rId35" Target="notesSlides/notesSlide16.xml" Type="http://schemas.openxmlformats.org/officeDocument/2006/relationships/notesSlide"/><Relationship Id="rId36" Target="slides/slide17.xml" Type="http://schemas.openxmlformats.org/officeDocument/2006/relationships/slide"/><Relationship Id="rId37" Target="notesSlides/notesSlide17.xml" Type="http://schemas.openxmlformats.org/officeDocument/2006/relationships/notesSlide"/><Relationship Id="rId38" Target="slides/slide18.xml" Type="http://schemas.openxmlformats.org/officeDocument/2006/relationships/slide"/><Relationship Id="rId39" Target="notesSlides/notesSlide18.xml" Type="http://schemas.openxmlformats.org/officeDocument/2006/relationships/notesSlide"/><Relationship Id="rId5" Target="presProps.xml" Type="http://schemas.openxmlformats.org/officeDocument/2006/relationships/presProps"/><Relationship Id="rId6" Target="slides/slide2.xml" Type="http://schemas.openxmlformats.org/officeDocument/2006/relationships/slide"/><Relationship Id="rId7" Target="notesSlides/notesSlide2.xml" Type="http://schemas.openxmlformats.org/officeDocument/2006/relationships/notesSlide"/><Relationship Id="rId8" Target="slides/slide3.xml" Type="http://schemas.openxmlformats.org/officeDocument/2006/relationships/slide"/><Relationship Id="rId9" Target="notesSlides/notesSlide3.xml" Type="http://schemas.openxmlformats.org/officeDocument/2006/relationships/notesSlide"/></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en-GB" sz="1400" spc="-1" strike="noStrike">
                <a:solidFill>
                  <a:srgbClr val="000000"/>
                </a:solidFill>
                <a:latin typeface="Arial"/>
              </a:rPr>
              <a:t>Click to edit the notes' format</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standalone="no"?><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PlaceHolder 1"/>
          <p:cNvSpPr>
            <a:spLocks noGrp="1"/>
          </p:cNvSpPr>
          <p:nvPr>
            <p:ph type="sldImg"/>
          </p:nvPr>
        </p:nvSpPr>
        <p:spPr>
          <a:xfrm>
            <a:off x="216000" y="812520"/>
            <a:ext cx="7127280" cy="4008960"/>
          </a:xfrm>
          <a:prstGeom prst="rect">
            <a:avLst/>
          </a:prstGeom>
          <a:ln w="0">
            <a:noFill/>
          </a:ln>
        </p:spPr>
      </p:sp>
      <p:sp>
        <p:nvSpPr>
          <p:cNvPr id="4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en-GB" sz="1400" spc="-1" strike="noStrike">
                <a:solidFill>
                  <a:srgbClr val="000000"/>
                </a:solidFill>
                <a:latin typeface="Arial"/>
              </a:rPr>
              <a:t>Placeholder</a:t>
            </a:r>
            <a:endParaRPr b="0" lang="en-GB" sz="1400" spc="-1" strike="noStrike">
              <a:solidFill>
                <a:srgbClr val="000000"/>
              </a:solidFill>
              <a:latin typeface="Arial"/>
            </a:endParaRP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But they could not find Jesus.</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Having searched and searched they went into the Temple and suddenly ...</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 they saw Jesus sitting with the teachers of God’s law.</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Those listening to Jesus were amazed at the questions He asked and the answers He gave.</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‘Son, why have you treated us like this?’ asked Mary. ‘Joseph and I have been anxiously searching for you.’</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‘Why were you searching for me?’ Jesus asked. ‘Didn’t you know I had to be in my Father’s house doing what He wants me to do?’</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Mary and Joseph did not understand what He was saying to them.</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Jesus returned to Nazareth with His parents and was obedient to them. Mary treasured all these things in her heart. And Jesus grew in wisdom and stature, and in favour with God and man.</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Luke 2:41-52</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When Jesus was twelve years old, Mary and Joseph took Him to Jerusalem for the Festival of the Passover.</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It was a holiday celebration they attended every year. Thousands of people from all over the country were in the city and the narrow streets were very crowded.</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At the end of the festival Mary and Joseph joined others from Galilee making the trip home. They thought Jesus was with their relatives and friends in the crowd heading home, but He was in the Temple sitting with the teachers, asking questions and giving answers.</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That evening Mary and Joseph set up camp and rested.</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But when they looked for Jesus they could not find Him.</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After a frantic search they realised Jesus was not with their relatives or friends. Immediately they set off back to Jerusalem to find Him.</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xmlns:p14="http://schemas.microsoft.com/office/powerpoint/2010/main" xmlns:p15="http://schemas.microsoft.com/office/powerpoint/2012/main" xmlns:mc="http://schemas.openxmlformats.org/markup-compatibility/2006">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lang="en-US"/>
              <a:t>They searched the city for three days.</a:t>
            </a:r>
            <a:endParaRPr b="0" lang="en-GB" sz="1400" spc="-1" strike="noStrike">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2C9402AC-41F3-4094-9F49-0BE3ECAC73E3}"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2E24D7A-EF1E-4731-A6AA-E45A2906DFD9}" type="slidenum">
              <a:t>&lt;#&gt;</a:t>
            </a:fld>
          </a:p>
        </p:txBody>
      </p:sp>
      <p:sp>
        <p:nvSpPr>
          <p:cNvPr id="4" name="PlaceHolder 3"/>
          <p:cNvSpPr>
            <a:spLocks noGrp="1"/>
          </p:cNvSpPr>
          <p:nvPr>
            <p:ph type="dt" idx="1"/>
          </p:nvPr>
        </p:nvSpPr>
        <p:spPr/>
        <p:txBody>
          <a:bodyPr/>
          <a:p>
            <a:r>
              <a:rPr lang="en-GB"/>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27"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8"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179DB2F-4B0C-47FC-AF48-536B8BE6B6CC}" type="slidenum">
              <a:t>&lt;#&gt;</a:t>
            </a:fld>
          </a:p>
        </p:txBody>
      </p:sp>
      <p:sp>
        <p:nvSpPr>
          <p:cNvPr id="7" name="PlaceHolder 6"/>
          <p:cNvSpPr>
            <a:spLocks noGrp="1"/>
          </p:cNvSpPr>
          <p:nvPr>
            <p:ph type="dt" idx="1"/>
          </p:nvPr>
        </p:nvSpPr>
        <p:spPr/>
        <p:txBody>
          <a:bodyPr/>
          <a:p>
            <a:r>
              <a:rPr lang="en-GB"/>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0"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1"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2"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3"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83EBCE9B-F324-4B10-AF3B-AA23A81828A2}" type="slidenum">
              <a:t>&lt;#&gt;</a:t>
            </a:fld>
          </a:p>
        </p:txBody>
      </p:sp>
      <p:sp>
        <p:nvSpPr>
          <p:cNvPr id="9" name="PlaceHolder 8"/>
          <p:cNvSpPr>
            <a:spLocks noGrp="1"/>
          </p:cNvSpPr>
          <p:nvPr>
            <p:ph type="dt" idx="1"/>
          </p:nvPr>
        </p:nvSpPr>
        <p:spPr/>
        <p:txBody>
          <a:bodyPr/>
          <a:p>
            <a:r>
              <a:rPr lang="en-GB"/>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5"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6"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7"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8"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9"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0"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8DB4784-BED5-497C-A486-3CB9D9B9FC89}" type="slidenum">
              <a:t>&lt;#&gt;</a:t>
            </a:fld>
          </a:p>
        </p:txBody>
      </p:sp>
      <p:sp>
        <p:nvSpPr>
          <p:cNvPr id="11" name="PlaceHolder 10"/>
          <p:cNvSpPr>
            <a:spLocks noGrp="1"/>
          </p:cNvSpPr>
          <p:nvPr>
            <p:ph type="dt" idx="1"/>
          </p:nvPr>
        </p:nvSpPr>
        <p:spPr/>
        <p:txBody>
          <a:bodyPr/>
          <a:p>
            <a:r>
              <a:rPr lang="en-GB"/>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6"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2899580-4FAD-4F90-BDD7-920820ACB099}" type="slidenum">
              <a:t>&lt;#&gt;</a:t>
            </a:fld>
          </a:p>
        </p:txBody>
      </p:sp>
      <p:sp>
        <p:nvSpPr>
          <p:cNvPr id="6" name="PlaceHolder 5"/>
          <p:cNvSpPr>
            <a:spLocks noGrp="1"/>
          </p:cNvSpPr>
          <p:nvPr>
            <p:ph type="dt" idx="1"/>
          </p:nvPr>
        </p:nvSpPr>
        <p:spPr/>
        <p:txBody>
          <a:bodyPr/>
          <a:p>
            <a:r>
              <a:rPr lang="en-GB"/>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8"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B05AF30-212D-401E-98C6-F6712ED69CAB}" type="slidenum">
              <a:t>&lt;#&gt;</a:t>
            </a:fld>
          </a:p>
        </p:txBody>
      </p:sp>
      <p:sp>
        <p:nvSpPr>
          <p:cNvPr id="6" name="PlaceHolder 5"/>
          <p:cNvSpPr>
            <a:spLocks noGrp="1"/>
          </p:cNvSpPr>
          <p:nvPr>
            <p:ph type="dt" idx="1"/>
          </p:nvPr>
        </p:nvSpPr>
        <p:spPr/>
        <p:txBody>
          <a:bodyPr/>
          <a:p>
            <a:r>
              <a:rPr lang="en-GB"/>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0"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11"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E52A1F0-3B60-4141-B373-1C57A9EA1A6E}" type="slidenum">
              <a:t>&lt;#&gt;</a:t>
            </a:fld>
          </a:p>
        </p:txBody>
      </p:sp>
      <p:sp>
        <p:nvSpPr>
          <p:cNvPr id="7" name="PlaceHolder 6"/>
          <p:cNvSpPr>
            <a:spLocks noGrp="1"/>
          </p:cNvSpPr>
          <p:nvPr>
            <p:ph type="dt" idx="1"/>
          </p:nvPr>
        </p:nvSpPr>
        <p:spPr/>
        <p:txBody>
          <a:bodyPr/>
          <a:p>
            <a:r>
              <a:rPr lang="en-GB"/>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42027D0-9937-48F9-B73A-78F5A05EAFAF}" type="slidenum">
              <a:t>&lt;#&gt;</a:t>
            </a:fld>
          </a:p>
        </p:txBody>
      </p:sp>
      <p:sp>
        <p:nvSpPr>
          <p:cNvPr id="5" name="PlaceHolder 4"/>
          <p:cNvSpPr>
            <a:spLocks noGrp="1"/>
          </p:cNvSpPr>
          <p:nvPr>
            <p:ph type="dt" idx="1"/>
          </p:nvPr>
        </p:nvSpPr>
        <p:spPr/>
        <p:txBody>
          <a:bodyPr/>
          <a:p>
            <a:r>
              <a:rPr lang="en-GB"/>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n-GB"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8714896-0CDD-4EEB-9583-7D9C1505B60D}" type="slidenum">
              <a:t>&lt;#&gt;</a:t>
            </a:fld>
          </a:p>
        </p:txBody>
      </p:sp>
      <p:sp>
        <p:nvSpPr>
          <p:cNvPr id="5" name="PlaceHolder 4"/>
          <p:cNvSpPr>
            <a:spLocks noGrp="1"/>
          </p:cNvSpPr>
          <p:nvPr>
            <p:ph type="dt" idx="1"/>
          </p:nvPr>
        </p:nvSpPr>
        <p:spPr/>
        <p:txBody>
          <a:bodyPr/>
          <a:p>
            <a:r>
              <a:rPr lang="en-GB"/>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5"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16"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17"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F599C31-D35C-4293-A09C-82637BD38E57}" type="slidenum">
              <a:t>&lt;#&gt;</a:t>
            </a:fld>
          </a:p>
        </p:txBody>
      </p:sp>
      <p:sp>
        <p:nvSpPr>
          <p:cNvPr id="8" name="PlaceHolder 7"/>
          <p:cNvSpPr>
            <a:spLocks noGrp="1"/>
          </p:cNvSpPr>
          <p:nvPr>
            <p:ph type="dt" idx="1"/>
          </p:nvPr>
        </p:nvSpPr>
        <p:spPr/>
        <p:txBody>
          <a:bodyPr/>
          <a:p>
            <a:r>
              <a:rPr lang="en-GB"/>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9"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0"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1"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FBBD504-4015-43C3-8E7B-4F0D3C1D6E2D}" type="slidenum">
              <a:t>&lt;#&gt;</a:t>
            </a:fld>
          </a:p>
        </p:txBody>
      </p:sp>
      <p:sp>
        <p:nvSpPr>
          <p:cNvPr id="8" name="PlaceHolder 7"/>
          <p:cNvSpPr>
            <a:spLocks noGrp="1"/>
          </p:cNvSpPr>
          <p:nvPr>
            <p:ph type="dt" idx="1"/>
          </p:nvPr>
        </p:nvSpPr>
        <p:spPr/>
        <p:txBody>
          <a:bodyPr/>
          <a:p>
            <a:r>
              <a:rPr lang="en-GB"/>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23"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5"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BB05203-F67B-462A-8C38-1126A2151C1E}" type="slidenum">
              <a:t>&lt;#&gt;</a:t>
            </a:fld>
          </a:p>
        </p:txBody>
      </p:sp>
      <p:sp>
        <p:nvSpPr>
          <p:cNvPr id="8" name="PlaceHolder 7"/>
          <p:cNvSpPr>
            <a:spLocks noGrp="1"/>
          </p:cNvSpPr>
          <p:nvPr>
            <p:ph type="dt" idx="1"/>
          </p:nvPr>
        </p:nvSpPr>
        <p:spPr/>
        <p:txBody>
          <a:bodyPr/>
          <a:p>
            <a:r>
              <a:rPr lang="en-GB"/>
              <a:t/>
            </a:r>
          </a:p>
        </p:txBody>
      </p:sp>
    </p:spTree>
  </p:cSld>
</p:sldLayout>
</file>

<file path=ppt/slideMasters/_rels/slideMaster1.xml.rels><?xml version="1.0" encoding="UTF-8" standalone="no"?><Relationships xmlns="http://schemas.openxmlformats.org/package/2006/relationships"><Relationship Id="rId1" Target="../theme/theme1.xml" Type="http://schemas.openxmlformats.org/officeDocument/2006/relationships/theme"/><Relationship Id="rId10" Target="../slideLayouts/slideLayout9.xml" Type="http://schemas.openxmlformats.org/officeDocument/2006/relationships/slideLayout"/><Relationship Id="rId11" Target="../slideLayouts/slideLayout10.xml" Type="http://schemas.openxmlformats.org/officeDocument/2006/relationships/slideLayout"/><Relationship Id="rId12" Target="../slideLayouts/slideLayout11.xml" Type="http://schemas.openxmlformats.org/officeDocument/2006/relationships/slideLayout"/><Relationship Id="rId13" Target="../slideLayouts/slideLayout12.xml" Type="http://schemas.openxmlformats.org/officeDocument/2006/relationships/slideLayout"/><Relationship Id="rId2" Target="../slideLayouts/slideLayout1.xml" Type="http://schemas.openxmlformats.org/officeDocument/2006/relationships/slideLayout"/><Relationship Id="rId3" Target="../slideLayouts/slideLayout2.xml" Type="http://schemas.openxmlformats.org/officeDocument/2006/relationships/slideLayout"/><Relationship Id="rId4" Target="../slideLayouts/slideLayout3.xml" Type="http://schemas.openxmlformats.org/officeDocument/2006/relationships/slideLayout"/><Relationship Id="rId5" Target="../slideLayouts/slideLayout4.xml" Type="http://schemas.openxmlformats.org/officeDocument/2006/relationships/slideLayout"/><Relationship Id="rId6" Target="../slideLayouts/slideLayout5.xml" Type="http://schemas.openxmlformats.org/officeDocument/2006/relationships/slideLayout"/><Relationship Id="rId7" Target="../slideLayouts/slideLayout6.xml" Type="http://schemas.openxmlformats.org/officeDocument/2006/relationships/slideLayout"/><Relationship Id="rId8" Target="../slideLayouts/slideLayout7.xml" Type="http://schemas.openxmlformats.org/officeDocument/2006/relationships/slideLayout"/><Relationship Id="rId9" Target="../slideLayouts/slideLayout8.xml" Type="http://schemas.openxmlformats.org/officeDocument/2006/relationships/slideLayout"/></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r>
              <a:rPr b="0" lang="en-GB" sz="4400" spc="-1" strike="noStrike">
                <a:solidFill>
                  <a:srgbClr val="000000"/>
                </a:solidFill>
                <a:latin typeface="Arial"/>
              </a:rPr>
              <a:t>Click to edit the title text format</a:t>
            </a:r>
            <a:endParaRPr b="0" lang="en-GB" sz="4400" spc="-1" strike="noStrike">
              <a:solidFill>
                <a:srgbClr val="000000"/>
              </a:solidFill>
              <a:latin typeface="Arial"/>
            </a:endParaRPr>
          </a:p>
        </p:txBody>
      </p:sp>
      <p:sp>
        <p:nvSpPr>
          <p:cNvPr id="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Click to edit the outline text format</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latin typeface="Arial"/>
              </a:rPr>
              <a:t>Second Outline Level</a:t>
            </a:r>
            <a:endParaRPr b="0" lang="en-GB"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latin typeface="Arial"/>
              </a:rPr>
              <a:t>Third Outline Level</a:t>
            </a:r>
            <a:endParaRPr b="0" lang="en-GB"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Fourth Outline Level</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Fifth Outline Level</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Sixth Outline Level</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Seventh Outline Level</a:t>
            </a:r>
            <a:endParaRPr b="0" lang="en-GB" sz="2000" spc="-1" strike="noStrike">
              <a:solidFill>
                <a:srgbClr val="000000"/>
              </a:solidFill>
              <a:latin typeface="Arial"/>
            </a:endParaRP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rIns="0" tIns="0" bIns="0" anchor="t">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rIns="0" tIns="0" bIns="0" anchor="t">
            <a:noAutofit/>
          </a:bodyPr>
          <a:lstStyle>
            <a:lvl1pPr indent="0" algn="ctr">
              <a:buNone/>
              <a:defRPr b="0" lang="en-GB" sz="1400" spc="-1" strike="noStrike">
                <a:solidFill>
                  <a:srgbClr val="000000"/>
                </a:solidFill>
                <a:latin typeface="Times New Roman"/>
              </a:defRPr>
            </a:lvl1pPr>
          </a:lstStyle>
          <a:p>
            <a:pPr indent="0" algn="ctr">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rIns="0" tIns="0" bIns="0" anchor="t">
            <a:noAutofit/>
          </a:bodyPr>
          <a:lstStyle>
            <a:lvl1pPr indent="0" algn="r">
              <a:buNone/>
              <a:defRPr b="0" lang="en-GB" sz="1400" spc="-1" strike="noStrike">
                <a:solidFill>
                  <a:srgbClr val="000000"/>
                </a:solidFill>
                <a:latin typeface="Times New Roman"/>
              </a:defRPr>
            </a:lvl1pPr>
          </a:lstStyle>
          <a:p>
            <a:pPr indent="0" algn="r">
              <a:buNone/>
            </a:pPr>
            <a:fld id="{12347A1C-57FE-4054-B443-164B26C1B28D}"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standalone="no"?><Relationships xmlns="http://schemas.openxmlformats.org/package/2006/relationships"><Relationship Id="rId2" Target="../notesSlides/notesSlide1.xml" Type="http://schemas.openxmlformats.org/officeDocument/2006/relationships/notesSlide"/></Relationships>
</file>

<file path=ppt/slides/_rels/slide10.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notesSlides/notesSlide10.xml" Type="http://schemas.openxmlformats.org/officeDocument/2006/relationships/notesSlide"/></Relationships>
</file>

<file path=ppt/slides/_rels/slide11.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10.jpeg" Type="http://schemas.openxmlformats.org/officeDocument/2006/relationships/image"/><Relationship Id="rId3" Target="../notesSlides/notesSlide11.xml" Type="http://schemas.openxmlformats.org/officeDocument/2006/relationships/notesSlide"/></Relationships>
</file>

<file path=ppt/slides/_rels/slide12.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11.jpeg" Type="http://schemas.openxmlformats.org/officeDocument/2006/relationships/image"/><Relationship Id="rId3" Target="../notesSlides/notesSlide12.xml" Type="http://schemas.openxmlformats.org/officeDocument/2006/relationships/notesSlide"/></Relationships>
</file>

<file path=ppt/slides/_rels/slide13.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12.jpeg" Type="http://schemas.openxmlformats.org/officeDocument/2006/relationships/image"/><Relationship Id="rId3" Target="../notesSlides/notesSlide13.xml" Type="http://schemas.openxmlformats.org/officeDocument/2006/relationships/notesSlide"/></Relationships>
</file>

<file path=ppt/slides/_rels/slide14.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13.jpeg" Type="http://schemas.openxmlformats.org/officeDocument/2006/relationships/image"/><Relationship Id="rId3" Target="../notesSlides/notesSlide14.xml" Type="http://schemas.openxmlformats.org/officeDocument/2006/relationships/notesSlide"/></Relationships>
</file>

<file path=ppt/slides/_rels/slide15.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14.jpeg" Type="http://schemas.openxmlformats.org/officeDocument/2006/relationships/image"/><Relationship Id="rId3" Target="../notesSlides/notesSlide15.xml" Type="http://schemas.openxmlformats.org/officeDocument/2006/relationships/notesSlide"/></Relationships>
</file>

<file path=ppt/slides/_rels/slide16.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15.jpeg" Type="http://schemas.openxmlformats.org/officeDocument/2006/relationships/image"/><Relationship Id="rId3" Target="../notesSlides/notesSlide16.xml" Type="http://schemas.openxmlformats.org/officeDocument/2006/relationships/notesSlide"/></Relationships>
</file>

<file path=ppt/slides/_rels/slide17.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16.jpeg" Type="http://schemas.openxmlformats.org/officeDocument/2006/relationships/image"/><Relationship Id="rId3" Target="../notesSlides/notesSlide17.xml" Type="http://schemas.openxmlformats.org/officeDocument/2006/relationships/notesSlide"/></Relationships>
</file>

<file path=ppt/slides/_rels/slide18.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17.jpeg" Type="http://schemas.openxmlformats.org/officeDocument/2006/relationships/image"/><Relationship Id="rId3" Target="../notesSlides/notesSlide18.xml" Type="http://schemas.openxmlformats.org/officeDocument/2006/relationships/notesSlide"/></Relationships>
</file>

<file path=ppt/slides/_rels/slide2.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notesSlides/notesSlide2.xml" Type="http://schemas.openxmlformats.org/officeDocument/2006/relationships/notesSlide"/></Relationships>
</file>

<file path=ppt/slides/_rels/slide3.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notesSlides/notesSlide3.xml" Type="http://schemas.openxmlformats.org/officeDocument/2006/relationships/notesSlide"/></Relationships>
</file>

<file path=ppt/slides/_rels/slide4.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notesSlides/notesSlide4.xml" Type="http://schemas.openxmlformats.org/officeDocument/2006/relationships/notesSlide"/></Relationships>
</file>

<file path=ppt/slides/_rels/slide5.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4.jpeg" Type="http://schemas.openxmlformats.org/officeDocument/2006/relationships/image"/><Relationship Id="rId3" Target="../notesSlides/notesSlide5.xml" Type="http://schemas.openxmlformats.org/officeDocument/2006/relationships/notesSlide"/></Relationships>
</file>

<file path=ppt/slides/_rels/slide6.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notesSlides/notesSlide6.xml" Type="http://schemas.openxmlformats.org/officeDocument/2006/relationships/notesSlide"/></Relationships>
</file>

<file path=ppt/slides/_rels/slide7.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6.jpeg" Type="http://schemas.openxmlformats.org/officeDocument/2006/relationships/image"/><Relationship Id="rId3" Target="../notesSlides/notesSlide7.xml" Type="http://schemas.openxmlformats.org/officeDocument/2006/relationships/notesSlide"/></Relationships>
</file>

<file path=ppt/slides/_rels/slide8.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 Id="rId3" Target="../notesSlides/notesSlide8.xml" Type="http://schemas.openxmlformats.org/officeDocument/2006/relationships/notesSlide"/></Relationships>
</file>

<file path=ppt/slides/_rels/slide9.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8.jpeg" Type="http://schemas.openxmlformats.org/officeDocument/2006/relationships/image"/><Relationship Id="rId3" Target="../notesSlides/notesSlide9.xml" Type="http://schemas.openxmlformats.org/officeDocument/2006/relationships/notesSlide"/></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45"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a:off x="0" y="0"/>
            <a:ext cx="24384000" cy="13716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LibreOffice/7.4.7.2$Windows_X86_64 LibreOffice_project/723314e595e8007d3cf785c16538505a1c878ca5</Application>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2024-04-15T13:31:49Z</dcterms:created>
  <dc:language>en-GB</dc:language>
  <dcterms:modified xsi:type="dcterms:W3CDTF">2024-04-15T13:33:00Z</dcterms:modified>
  <cp:revision>2</cp:revision>
</cp:coreProperties>
</file>